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327248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Half Rack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22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6 Falling Plates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3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8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half HC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E7D305-5549-471B-BB92-BCAEF5FB9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6" y="3498208"/>
            <a:ext cx="7015094" cy="44564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Half Rack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Half Rack is a 22 round, 110 point, Comstock course of fire. There are 8 IPSC targets and 6 falling plates.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anywhere outside the shooting area,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anywhere outside the shooting area, stock on belt. Carbine is loaded with safety on.</a:t>
            </a:r>
          </a:p>
          <a:p>
            <a:endParaRPr lang="en-US" dirty="0"/>
          </a:p>
          <a:p>
            <a:r>
              <a:rPr lang="en-US" dirty="0"/>
              <a:t>On start signal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143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215</cp:revision>
  <cp:lastPrinted>2016-01-15T21:54:08Z</cp:lastPrinted>
  <dcterms:created xsi:type="dcterms:W3CDTF">2002-08-21T12:11:08Z</dcterms:created>
  <dcterms:modified xsi:type="dcterms:W3CDTF">2020-12-09T21:15:38Z</dcterms:modified>
  <cp:category>Shooting</cp:category>
</cp:coreProperties>
</file>